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73" r:id="rId8"/>
    <p:sldId id="263" r:id="rId9"/>
    <p:sldId id="262" r:id="rId10"/>
    <p:sldId id="264" r:id="rId11"/>
    <p:sldId id="265" r:id="rId12"/>
    <p:sldId id="266" r:id="rId13"/>
    <p:sldId id="275" r:id="rId14"/>
    <p:sldId id="267" r:id="rId15"/>
    <p:sldId id="274" r:id="rId16"/>
    <p:sldId id="268" r:id="rId17"/>
    <p:sldId id="276" r:id="rId18"/>
    <p:sldId id="271" r:id="rId19"/>
    <p:sldId id="270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127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70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384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862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71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886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329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871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027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215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115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26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122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644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871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667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862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6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66678-3A38-473A-A969-42DEC80E83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sz="3200" dirty="0"/>
              <a:t>ПОЗИТИВАН УТИЦАЈ ЉУДИ НА ЖИВА БИЋА И ЖИВОТНУ СРЕДИНУ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C3C48-AE06-4A24-9886-5D45D768D2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Cyrl-RS" dirty="0"/>
              <a:t>Презентација ученика </a:t>
            </a:r>
            <a:r>
              <a:rPr lang="sr-Latn-RS" dirty="0"/>
              <a:t>V3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397263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A2B9A-D665-4612-B4B0-D9BD11B5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2800" b="1" i="1" dirty="0">
                <a:solidFill>
                  <a:srgbClr val="00B050"/>
                </a:solidFill>
              </a:rPr>
              <a:t>ОДРЖАВАЊЕ УЛАЗА И ФАСАДА ЗГРАДА И ЛИФТОВА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65B931-C4C5-42D0-BEC9-324E2DA6A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138" y="1377554"/>
            <a:ext cx="5470525" cy="410289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C2B9F-1630-4D73-9349-2A0533BD6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4905" y="3573194"/>
            <a:ext cx="3577361" cy="1111348"/>
          </a:xfrm>
        </p:spPr>
        <p:txBody>
          <a:bodyPr>
            <a:normAutofit/>
          </a:bodyPr>
          <a:lstStyle/>
          <a:p>
            <a:pPr algn="l"/>
            <a:r>
              <a:rPr lang="sr-Cyrl-RS" sz="2000" dirty="0"/>
              <a:t>Редовно одржавање зграде чини да живимо у уредном, чистом и безбедном окружењу.</a:t>
            </a:r>
          </a:p>
        </p:txBody>
      </p:sp>
    </p:spTree>
    <p:extLst>
      <p:ext uri="{BB962C8B-B14F-4D97-AF65-F5344CB8AC3E}">
        <p14:creationId xmlns:p14="http://schemas.microsoft.com/office/powerpoint/2010/main" val="1471734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59127B-BE71-416C-9E84-CF1E0368C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3468" y="2398234"/>
            <a:ext cx="3446668" cy="25850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079269-A714-4FDA-AFD7-518014290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80164" y="1616354"/>
            <a:ext cx="3446671" cy="25850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016081-9E05-4EE7-A675-2CA0ABD79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695" y="1967400"/>
            <a:ext cx="2585003" cy="34466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80CE21-FFE4-4F9E-B968-8688187D5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4392" y="1185521"/>
            <a:ext cx="2585004" cy="34466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660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37A4A-C82B-4C5D-A313-2CBB0E6C4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1" y="675249"/>
            <a:ext cx="3718455" cy="2084885"/>
          </a:xfrm>
        </p:spPr>
        <p:txBody>
          <a:bodyPr>
            <a:normAutofit fontScale="90000"/>
          </a:bodyPr>
          <a:lstStyle/>
          <a:p>
            <a:r>
              <a:rPr lang="sr-Cyrl-RS" sz="2800" b="1" i="1" dirty="0">
                <a:solidFill>
                  <a:srgbClr val="00B050"/>
                </a:solidFill>
              </a:rPr>
              <a:t>УКРАСНЕ БИЉКЕ НА ТЕРАСАМА И ЗАЈЕДНИЧКИМ ПРОСТОРИЈАМА ЗГРАДА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466F91-AF49-4312-825A-749D419C1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138" y="1377554"/>
            <a:ext cx="5470525" cy="410289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815D0F-52C2-432F-8730-AC2CFAE21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/>
            <a:r>
              <a:rPr lang="sr-Cyrl-RS" sz="2000" dirty="0"/>
              <a:t>Украшавање тераса и заједничких просторија са украсним биљкама чини да се лепо осећамо у њиховом окружењу. Оне човеку дају неку позитивну енергију.</a:t>
            </a:r>
          </a:p>
        </p:txBody>
      </p:sp>
    </p:spTree>
    <p:extLst>
      <p:ext uri="{BB962C8B-B14F-4D97-AF65-F5344CB8AC3E}">
        <p14:creationId xmlns:p14="http://schemas.microsoft.com/office/powerpoint/2010/main" val="182787239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2D6DB7-9F13-4B76-9D1C-6E217281C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294" y="1110664"/>
            <a:ext cx="4176043" cy="2318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507CF2-663F-4DC2-9991-5B7EFF48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288" y="1110664"/>
            <a:ext cx="3023104" cy="2318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712B66-910E-4384-931C-CDA01420A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367659" y="2922604"/>
            <a:ext cx="1756638" cy="3892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EB03DB-0423-4DA6-A4EE-83C537A58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294" y="3990697"/>
            <a:ext cx="3897844" cy="1757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4015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5736A-4287-4B8F-BA33-F60A14AA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1" y="1195754"/>
            <a:ext cx="3718455" cy="1564380"/>
          </a:xfrm>
        </p:spPr>
        <p:txBody>
          <a:bodyPr>
            <a:normAutofit fontScale="90000"/>
          </a:bodyPr>
          <a:lstStyle/>
          <a:p>
            <a:r>
              <a:rPr lang="sr-Cyrl-RS" sz="2800" b="1" i="1" dirty="0">
                <a:solidFill>
                  <a:srgbClr val="00B050"/>
                </a:solidFill>
              </a:rPr>
              <a:t>ТЕРЕНИ, СПОРТСКА ИГРАЛИШТА И БИЦИКЛИСТИЧКЕ СТАЗЕ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5DAB5A-0A37-4832-8D3F-6A6D3DA79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7063" y="982663"/>
            <a:ext cx="4892675" cy="489267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57375-D246-4DEF-B1F9-587236730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/>
            <a:r>
              <a:rPr lang="sr-Cyrl-RS" sz="2000" dirty="0"/>
              <a:t>Чиста, исправна игралишта и спортски терени чине да се деца и омладина осећају безбедније.</a:t>
            </a:r>
          </a:p>
          <a:p>
            <a:pPr algn="l"/>
            <a:r>
              <a:rPr lang="sr-Cyrl-RS" sz="2000" dirty="0"/>
              <a:t> Бициклистичке стазе су битне да се бицикли не возе по коловозу са моторизованим превозним средствима.</a:t>
            </a:r>
          </a:p>
        </p:txBody>
      </p:sp>
    </p:spTree>
    <p:extLst>
      <p:ext uri="{BB962C8B-B14F-4D97-AF65-F5344CB8AC3E}">
        <p14:creationId xmlns:p14="http://schemas.microsoft.com/office/powerpoint/2010/main" val="98223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560A2-654F-4DEA-9BFE-5CFCEAF05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935" y="1714500"/>
            <a:ext cx="242697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F67863-C4A8-4D52-9193-F077289C1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937" y="1714500"/>
            <a:ext cx="257175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AC5C81-186F-48A8-89FB-25A922643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719" y="1714500"/>
            <a:ext cx="3429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3859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3DF2-496B-499A-9F63-53EB3BEBB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017041"/>
          </a:xfrm>
        </p:spPr>
        <p:txBody>
          <a:bodyPr/>
          <a:lstStyle/>
          <a:p>
            <a:r>
              <a:rPr lang="sr-Cyrl-RS" b="1" i="1" dirty="0">
                <a:solidFill>
                  <a:srgbClr val="00B050"/>
                </a:solidFill>
              </a:rPr>
              <a:t>ПАРКИРАЊЕ АУТОМОБИЛА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CEFBD0-00CE-4856-B1C3-249AC48FC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138" y="1377554"/>
            <a:ext cx="5470525" cy="410289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54560-75B9-4B44-BB6C-EF6B72EE9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3811" y="3286539"/>
            <a:ext cx="3718455" cy="2027583"/>
          </a:xfrm>
        </p:spPr>
        <p:txBody>
          <a:bodyPr>
            <a:normAutofit lnSpcReduction="10000"/>
          </a:bodyPr>
          <a:lstStyle/>
          <a:p>
            <a:pPr algn="l"/>
            <a:r>
              <a:rPr lang="sr-Cyrl-RS" sz="2000" dirty="0"/>
              <a:t>Постоји више врста паркирања:паралелно паркирање, паркирање у назад, паркирање једно иза другог.</a:t>
            </a:r>
            <a:endParaRPr lang="sr-Latn-RS" sz="2000" dirty="0"/>
          </a:p>
          <a:p>
            <a:pPr algn="l"/>
            <a:r>
              <a:rPr lang="sr-Cyrl-RS" sz="2000" dirty="0"/>
              <a:t>Забрањено паркирање на пешачком прелазу.</a:t>
            </a:r>
          </a:p>
          <a:p>
            <a:pPr algn="l"/>
            <a:endParaRPr lang="sr-Cyrl-RS" sz="2000" dirty="0"/>
          </a:p>
        </p:txBody>
      </p:sp>
    </p:spTree>
    <p:extLst>
      <p:ext uri="{BB962C8B-B14F-4D97-AF65-F5344CB8AC3E}">
        <p14:creationId xmlns:p14="http://schemas.microsoft.com/office/powerpoint/2010/main" val="329153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68385-2E0E-4260-8DE2-FE1482CE1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08637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sr-Cyrl-RS" b="1" i="1" dirty="0">
                <a:solidFill>
                  <a:srgbClr val="00B050"/>
                </a:solidFill>
              </a:rPr>
              <a:t>Закључак:</a:t>
            </a:r>
            <a:br>
              <a:rPr lang="sr-Cyrl-RS" dirty="0"/>
            </a:br>
            <a:r>
              <a:rPr lang="sr-Cyrl-RS" sz="2700" dirty="0"/>
              <a:t>Када би људи у нашем граду више марили за смеће и више пазили на биљке и животиње наш град би био још бољи и лепши.</a:t>
            </a:r>
            <a:br>
              <a:rPr lang="sr-Cyrl-RS" sz="2700" dirty="0"/>
            </a:br>
            <a:endParaRPr lang="sr-Cyrl-RS" sz="27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B54DFD-1758-4197-BB7A-68DB2D311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0" y="2882900"/>
            <a:ext cx="5715000" cy="2667000"/>
          </a:xfrm>
        </p:spPr>
      </p:pic>
    </p:spTree>
    <p:extLst>
      <p:ext uri="{BB962C8B-B14F-4D97-AF65-F5344CB8AC3E}">
        <p14:creationId xmlns:p14="http://schemas.microsoft.com/office/powerpoint/2010/main" val="2405477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603DA-CC35-493F-8695-3DBED1010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02619"/>
            <a:ext cx="9601196" cy="4782564"/>
          </a:xfrm>
        </p:spPr>
        <p:txBody>
          <a:bodyPr>
            <a:normAutofit fontScale="90000"/>
          </a:bodyPr>
          <a:lstStyle/>
          <a:p>
            <a:pPr algn="l"/>
            <a:br>
              <a:rPr lang="sr-Cyrl-RS" sz="2400" b="1" dirty="0">
                <a:solidFill>
                  <a:srgbClr val="FF0000"/>
                </a:solidFill>
              </a:rPr>
            </a:br>
            <a:br>
              <a:rPr lang="sr-Cyrl-RS" sz="2400" b="1" dirty="0">
                <a:solidFill>
                  <a:srgbClr val="FF0000"/>
                </a:solidFill>
              </a:rPr>
            </a:br>
            <a:br>
              <a:rPr lang="sr-Cyrl-RS" sz="2400" b="1" dirty="0">
                <a:solidFill>
                  <a:srgbClr val="FF0000"/>
                </a:solidFill>
              </a:rPr>
            </a:br>
            <a:br>
              <a:rPr lang="sr-Cyrl-RS" sz="2400" b="1" dirty="0">
                <a:solidFill>
                  <a:srgbClr val="FF0000"/>
                </a:solidFill>
              </a:rPr>
            </a:br>
            <a:br>
              <a:rPr lang="sr-Cyrl-RS" sz="2400" b="1" dirty="0">
                <a:solidFill>
                  <a:srgbClr val="FF0000"/>
                </a:solidFill>
              </a:rPr>
            </a:br>
            <a:br>
              <a:rPr lang="sr-Cyrl-RS" sz="2400" b="1" dirty="0">
                <a:solidFill>
                  <a:srgbClr val="FF0000"/>
                </a:solidFill>
              </a:rPr>
            </a:br>
            <a:r>
              <a:rPr lang="sr-Cyrl-RS" sz="2200" b="1" i="1" dirty="0">
                <a:solidFill>
                  <a:srgbClr val="00B050"/>
                </a:solidFill>
              </a:rPr>
              <a:t>ПРЕЗЕНТАЦИЈУ СУ РАДИЛИ:</a:t>
            </a:r>
            <a:br>
              <a:rPr lang="sr-Cyrl-RS" sz="2200" b="1" i="1" dirty="0">
                <a:solidFill>
                  <a:srgbClr val="00B050"/>
                </a:solidFill>
              </a:rPr>
            </a:br>
            <a:br>
              <a:rPr lang="sr-Cyrl-RS" sz="2200" b="1" i="1" dirty="0">
                <a:solidFill>
                  <a:srgbClr val="00B050"/>
                </a:solidFill>
              </a:rPr>
            </a:br>
            <a:br>
              <a:rPr lang="sr-Cyrl-RS" sz="2200" b="1" i="1" dirty="0">
                <a:solidFill>
                  <a:srgbClr val="00B050"/>
                </a:solidFill>
              </a:rPr>
            </a:br>
            <a:r>
              <a:rPr lang="sr-Cyrl-RS" sz="2200" dirty="0">
                <a:solidFill>
                  <a:srgbClr val="00B050"/>
                </a:solidFill>
              </a:rPr>
              <a:t>Андерлух  Јулија</a:t>
            </a:r>
            <a:br>
              <a:rPr lang="sr-Cyrl-RS" sz="2200" dirty="0">
                <a:solidFill>
                  <a:srgbClr val="00B050"/>
                </a:solidFill>
              </a:rPr>
            </a:br>
            <a:r>
              <a:rPr lang="sr-Cyrl-RS" sz="2200" dirty="0">
                <a:solidFill>
                  <a:srgbClr val="00B050"/>
                </a:solidFill>
              </a:rPr>
              <a:t>Борош Елена</a:t>
            </a:r>
            <a:br>
              <a:rPr lang="sr-Cyrl-RS" sz="2200" dirty="0">
                <a:solidFill>
                  <a:srgbClr val="00B050"/>
                </a:solidFill>
              </a:rPr>
            </a:br>
            <a:r>
              <a:rPr lang="sr-Cyrl-RS" sz="2200" dirty="0">
                <a:solidFill>
                  <a:srgbClr val="00B050"/>
                </a:solidFill>
              </a:rPr>
              <a:t>Гашпаровић Стефан</a:t>
            </a:r>
            <a:br>
              <a:rPr lang="sr-Cyrl-RS" sz="2200" dirty="0">
                <a:solidFill>
                  <a:srgbClr val="00B050"/>
                </a:solidFill>
              </a:rPr>
            </a:br>
            <a:r>
              <a:rPr lang="sr-Cyrl-RS" sz="2200" dirty="0">
                <a:solidFill>
                  <a:srgbClr val="00B050"/>
                </a:solidFill>
              </a:rPr>
              <a:t>Ибинци  Лидија</a:t>
            </a:r>
            <a:br>
              <a:rPr lang="sr-Cyrl-RS" sz="2200" dirty="0">
                <a:solidFill>
                  <a:srgbClr val="00B050"/>
                </a:solidFill>
              </a:rPr>
            </a:br>
            <a:r>
              <a:rPr lang="sr-Cyrl-RS" sz="2200" dirty="0">
                <a:solidFill>
                  <a:srgbClr val="00B050"/>
                </a:solidFill>
              </a:rPr>
              <a:t>Ивковић Алекса</a:t>
            </a:r>
            <a:br>
              <a:rPr lang="sr-Cyrl-RS" sz="2200" dirty="0">
                <a:solidFill>
                  <a:srgbClr val="00B050"/>
                </a:solidFill>
              </a:rPr>
            </a:br>
            <a:r>
              <a:rPr lang="sr-Cyrl-RS" sz="2200" dirty="0">
                <a:solidFill>
                  <a:srgbClr val="00B050"/>
                </a:solidFill>
              </a:rPr>
              <a:t>Јовичић  Анђела</a:t>
            </a:r>
            <a:br>
              <a:rPr lang="sr-Cyrl-RS" sz="2200" dirty="0">
                <a:solidFill>
                  <a:srgbClr val="00B050"/>
                </a:solidFill>
              </a:rPr>
            </a:br>
            <a:r>
              <a:rPr lang="sr-Cyrl-RS" sz="2200" dirty="0">
                <a:solidFill>
                  <a:srgbClr val="00B050"/>
                </a:solidFill>
              </a:rPr>
              <a:t>Киш  Леа</a:t>
            </a:r>
            <a:br>
              <a:rPr lang="sr-Cyrl-RS" sz="2200" dirty="0">
                <a:solidFill>
                  <a:srgbClr val="00B050"/>
                </a:solidFill>
              </a:rPr>
            </a:br>
            <a:r>
              <a:rPr lang="sr-Cyrl-RS" sz="2200" dirty="0">
                <a:solidFill>
                  <a:srgbClr val="00B050"/>
                </a:solidFill>
              </a:rPr>
              <a:t>Комадина  Тијана</a:t>
            </a:r>
            <a:br>
              <a:rPr lang="sr-Cyrl-RS" sz="2400" dirty="0">
                <a:solidFill>
                  <a:srgbClr val="FF0000"/>
                </a:solidFill>
              </a:rPr>
            </a:br>
            <a:r>
              <a:rPr lang="sr-Cyrl-RS" sz="2400" dirty="0">
                <a:solidFill>
                  <a:srgbClr val="FF0000"/>
                </a:solidFill>
              </a:rPr>
              <a:t>  </a:t>
            </a:r>
            <a:br>
              <a:rPr lang="sr-Cyrl-RS" sz="2400" dirty="0">
                <a:solidFill>
                  <a:srgbClr val="FF0000"/>
                </a:solidFill>
              </a:rPr>
            </a:br>
            <a:br>
              <a:rPr lang="sr-Cyrl-RS" sz="2400" dirty="0"/>
            </a:br>
            <a:endParaRPr lang="sr-Cyrl-RS" sz="2400" dirty="0"/>
          </a:p>
        </p:txBody>
      </p:sp>
    </p:spTree>
    <p:extLst>
      <p:ext uri="{BB962C8B-B14F-4D97-AF65-F5344CB8AC3E}">
        <p14:creationId xmlns:p14="http://schemas.microsoft.com/office/powerpoint/2010/main" val="8236082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E88832-F14A-4223-A310-82DDD8340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557" y="792991"/>
            <a:ext cx="7988886" cy="527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20095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28A0-AAD9-480D-8D01-2E3CB3021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b="1" i="1" dirty="0">
                <a:solidFill>
                  <a:srgbClr val="00B050"/>
                </a:solidFill>
              </a:rPr>
              <a:t>КАКО СЕ ДРЖАВА ПОЗИТИВНО ОДНОСИ ПРЕМА ЖИВИМ БИЋИМА И ЖИВОТНОЈ СРЕДИНИ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5FEC0-ACFD-4EE4-9EE4-DA265C2AA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2800" dirty="0"/>
              <a:t>Законске мере</a:t>
            </a:r>
          </a:p>
          <a:p>
            <a:r>
              <a:rPr lang="sr-Cyrl-RS" sz="2800" dirty="0"/>
              <a:t>Црвене књиге и црвене листе</a:t>
            </a:r>
          </a:p>
          <a:p>
            <a:r>
              <a:rPr lang="sr-Cyrl-RS" sz="2800" dirty="0"/>
              <a:t>Национални паркови</a:t>
            </a:r>
          </a:p>
          <a:p>
            <a:r>
              <a:rPr lang="sr-Cyrl-RS" sz="2800" dirty="0"/>
              <a:t>Обнављање станишта</a:t>
            </a:r>
          </a:p>
          <a:p>
            <a:r>
              <a:rPr lang="sr-Cyrl-RS" sz="2800" dirty="0"/>
              <a:t>Организација за заштиту животиња</a:t>
            </a:r>
          </a:p>
        </p:txBody>
      </p:sp>
    </p:spTree>
    <p:extLst>
      <p:ext uri="{BB962C8B-B14F-4D97-AF65-F5344CB8AC3E}">
        <p14:creationId xmlns:p14="http://schemas.microsoft.com/office/powerpoint/2010/main" val="314171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1D5281-B571-4109-B53E-3571B51DD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774" y="1142999"/>
            <a:ext cx="4094922" cy="40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6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DD05-6653-4FA0-B064-108BDADD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1" y="1683026"/>
            <a:ext cx="3718455" cy="490331"/>
          </a:xfrm>
        </p:spPr>
        <p:txBody>
          <a:bodyPr>
            <a:normAutofit fontScale="90000"/>
          </a:bodyPr>
          <a:lstStyle/>
          <a:p>
            <a:r>
              <a:rPr lang="sr-Cyrl-RS" sz="2800" b="1" i="1" dirty="0">
                <a:solidFill>
                  <a:srgbClr val="00B050"/>
                </a:solidFill>
              </a:rPr>
              <a:t>ОДЛАГАЊЕ ОТПАДА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645AD8-230F-4A8A-B1B2-D1710E24B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138" y="1377554"/>
            <a:ext cx="5470525" cy="410289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1DED2-E4FC-4A08-80AE-9B280C458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3811" y="3299791"/>
            <a:ext cx="3718455" cy="2067339"/>
          </a:xfrm>
        </p:spPr>
        <p:txBody>
          <a:bodyPr>
            <a:normAutofit/>
          </a:bodyPr>
          <a:lstStyle/>
          <a:p>
            <a:pPr algn="l"/>
            <a:r>
              <a:rPr lang="sr-Cyrl-RS" sz="2000" dirty="0"/>
              <a:t> Отпад се дели на више начина: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sr-Cyrl-RS" sz="2000" dirty="0"/>
              <a:t>Према саставу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sr-Cyrl-RS" sz="2000" dirty="0"/>
              <a:t>Према месту настанка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sr-Cyrl-RS" sz="2000" dirty="0"/>
              <a:t>Према токсичности</a:t>
            </a:r>
          </a:p>
          <a:p>
            <a:pPr algn="l"/>
            <a:endParaRPr lang="sr-Cyrl-RS" sz="2000" dirty="0"/>
          </a:p>
          <a:p>
            <a:pPr algn="l"/>
            <a:endParaRPr lang="sr-Cyrl-RS" sz="2000" dirty="0"/>
          </a:p>
        </p:txBody>
      </p:sp>
    </p:spTree>
    <p:extLst>
      <p:ext uri="{BB962C8B-B14F-4D97-AF65-F5344CB8AC3E}">
        <p14:creationId xmlns:p14="http://schemas.microsoft.com/office/powerpoint/2010/main" val="298503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87698-5AEC-4112-B95E-02E76D99A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915" y="816513"/>
            <a:ext cx="3366867" cy="2525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0E4845-C26F-49F7-ACBD-E429EA17A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865" y="743829"/>
            <a:ext cx="2772508" cy="2772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637F5E-74A3-46D7-A277-1709D661C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915" y="3681046"/>
            <a:ext cx="2468880" cy="246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8C28CF-702A-4A0D-8EFC-3C48F9777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907856" y="3588470"/>
            <a:ext cx="2582524" cy="2468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842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827B-0FA1-4EF3-A97C-03C7FA5B6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Cyrl-RS" sz="3600" b="1" dirty="0"/>
              <a:t>Рециклирање </a:t>
            </a:r>
            <a:r>
              <a:rPr lang="sr-Cyrl-RS" sz="2000" b="1" dirty="0"/>
              <a:t>је издвајање материјала из отпада и његово поновно коришћње. </a:t>
            </a:r>
            <a:endParaRPr lang="sr-Cyrl-RS" sz="36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4FDF25-58DE-48C1-B4F1-8D7BF44CDB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5402" y="2672862"/>
            <a:ext cx="4908449" cy="279947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63CE73F-4432-4F92-8F38-9E4D4EBE3F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17612" y="1930400"/>
            <a:ext cx="4112780" cy="3881437"/>
          </a:xfrm>
        </p:spPr>
      </p:pic>
    </p:spTree>
    <p:extLst>
      <p:ext uri="{BB962C8B-B14F-4D97-AF65-F5344CB8AC3E}">
        <p14:creationId xmlns:p14="http://schemas.microsoft.com/office/powerpoint/2010/main" val="1476035872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2EBD6-197C-41B6-9B81-BA673D1EC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1" y="1925781"/>
            <a:ext cx="3718455" cy="609601"/>
          </a:xfrm>
        </p:spPr>
        <p:txBody>
          <a:bodyPr>
            <a:normAutofit/>
          </a:bodyPr>
          <a:lstStyle/>
          <a:p>
            <a:r>
              <a:rPr lang="sr-Cyrl-RS" sz="2500" b="1" i="1" dirty="0">
                <a:solidFill>
                  <a:srgbClr val="00B050"/>
                </a:solidFill>
              </a:rPr>
              <a:t>ЗЕЛЕНЕ ПОВРШИНЕ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77367BE-5630-4DC5-9FE7-BCA429935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138" y="1377554"/>
            <a:ext cx="5470525" cy="410289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EB782-667C-4891-AB8E-3E6A84245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/>
            <a:r>
              <a:rPr lang="sr-Cyrl-RS" sz="2000" dirty="0"/>
              <a:t>Одржавање и уређење зелених површина чини: заливање, ђубрење, кошење траве, орезивање живе ограде, уклањање сувог гранја, окопавање,плевљење, сакупљање опалог лишћа, чишћење снега.</a:t>
            </a:r>
          </a:p>
          <a:p>
            <a:pPr algn="l"/>
            <a:endParaRPr lang="sr-Cyrl-RS" sz="2000" dirty="0"/>
          </a:p>
        </p:txBody>
      </p:sp>
    </p:spTree>
    <p:extLst>
      <p:ext uri="{BB962C8B-B14F-4D97-AF65-F5344CB8AC3E}">
        <p14:creationId xmlns:p14="http://schemas.microsoft.com/office/powerpoint/2010/main" val="642148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064AA-452C-40FB-A3A2-164309DA5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20" y="993911"/>
            <a:ext cx="2227193" cy="2969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28E3B4-834B-4C17-BB5C-279712AF4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50578" y="1803688"/>
            <a:ext cx="4334163" cy="3250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9F334D-B616-4C01-8042-F539B6F43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007" y="2478706"/>
            <a:ext cx="2583873" cy="3311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7463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C3CA7-5693-41E1-A8E8-7460855A8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585" y="1083212"/>
            <a:ext cx="3518681" cy="4691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E11E24-945C-4197-A88C-B3587CDA1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88745"/>
            <a:ext cx="4080510" cy="4080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3240509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A17BC-9652-43B0-99D6-4E6E92819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91" y="751646"/>
            <a:ext cx="2332176" cy="2069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073AF2-5104-48D5-A3A4-AA0655FDB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696" y="751646"/>
            <a:ext cx="1857167" cy="2069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969804-62A5-49C1-90E7-53F366AD7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792" y="751646"/>
            <a:ext cx="1272208" cy="2069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338A7-5E2F-4700-A519-E4A3AD81D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520" y="3270268"/>
            <a:ext cx="2332176" cy="2069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437B40-FEA9-494D-9A99-3F0260694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9748" y="3248470"/>
            <a:ext cx="1662118" cy="2069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17D8A4-A4D2-409A-A92A-5A0FC092E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7929" y="751646"/>
            <a:ext cx="1700467" cy="2108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5BA69E-E669-48C7-86B5-A3CD167051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6065" y="3157889"/>
            <a:ext cx="1730546" cy="2250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69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492</TotalTime>
  <Words>221</Words>
  <Application>Microsoft Office PowerPoint</Application>
  <PresentationFormat>Widescreen</PresentationFormat>
  <Paragraphs>28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Garamond</vt:lpstr>
      <vt:lpstr>Wingdings</vt:lpstr>
      <vt:lpstr>Organic</vt:lpstr>
      <vt:lpstr>ПОЗИТИВАН УТИЦАЈ ЉУДИ НА ЖИВА БИЋА И ЖИВОТНУ СРЕДИНУ</vt:lpstr>
      <vt:lpstr>КАКО СЕ ДРЖАВА ПОЗИТИВНО ОДНОСИ ПРЕМА ЖИВИМ БИЋИМА И ЖИВОТНОЈ СРЕДИНИ</vt:lpstr>
      <vt:lpstr>ОДЛАГАЊЕ ОТПАДА</vt:lpstr>
      <vt:lpstr>PowerPoint Presentation</vt:lpstr>
      <vt:lpstr>Рециклирање је издвајање материјала из отпада и његово поновно коришћње. </vt:lpstr>
      <vt:lpstr>ЗЕЛЕНЕ ПОВРШИНЕ</vt:lpstr>
      <vt:lpstr>PowerPoint Presentation</vt:lpstr>
      <vt:lpstr>PowerPoint Presentation</vt:lpstr>
      <vt:lpstr>PowerPoint Presentation</vt:lpstr>
      <vt:lpstr>ОДРЖАВАЊЕ УЛАЗА И ФАСАДА ЗГРАДА И ЛИФТОВА</vt:lpstr>
      <vt:lpstr>PowerPoint Presentation</vt:lpstr>
      <vt:lpstr>УКРАСНЕ БИЉКЕ НА ТЕРАСАМА И ЗАЈЕДНИЧКИМ ПРОСТОРИЈАМА ЗГРАДА</vt:lpstr>
      <vt:lpstr>PowerPoint Presentation</vt:lpstr>
      <vt:lpstr>ТЕРЕНИ, СПОРТСКА ИГРАЛИШТА И БИЦИКЛИСТИЧКЕ СТАЗЕ</vt:lpstr>
      <vt:lpstr>PowerPoint Presentation</vt:lpstr>
      <vt:lpstr>ПАРКИРАЊЕ АУТОМОБИЛА </vt:lpstr>
      <vt:lpstr>Закључак: Када би људи у нашем граду више марили за смеће и више пазили на биљке и животиње наш град би био још бољи и лепши. </vt:lpstr>
      <vt:lpstr>      ПРЕЗЕНТАЦИЈУ СУ РАДИЛИ:   Андерлух  Јулија Борош Елена Гашпаровић Стефан Ибинци  Лидија Ивковић Алекса Јовичић  Анђела Киш  Леа Комадина  Тијана   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</dc:title>
  <dc:creator>Korisnik</dc:creator>
  <cp:lastModifiedBy>Korisnik</cp:lastModifiedBy>
  <cp:revision>49</cp:revision>
  <dcterms:created xsi:type="dcterms:W3CDTF">2023-04-29T13:08:53Z</dcterms:created>
  <dcterms:modified xsi:type="dcterms:W3CDTF">2023-05-02T19:02:23Z</dcterms:modified>
</cp:coreProperties>
</file>